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officedocument.obfuscatedFont" Extension="odttf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binary" PartName="/ppt/metadata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22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3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48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  <p:sldId id="277" r:id="rId27"/>
    <p:sldId id="278" r:id="rId28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GoogleSlidesCustomDataVersion2">
      <go:slidesCustomData xmlns:go="http://customooxmlschemas.google.com/" r:id="rId29" roundtripDataSignature="AMtx7mi48qJ1WY8pI4pE26GVpO7FT72rEw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slide" Target="slides/slide23.xml"/><Relationship Id="rId27" Type="http://schemas.openxmlformats.org/officeDocument/2006/relationships/slide" Target="slides/slide22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customschemas.google.com/relationships/presentationmetadata" Target="meta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29845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29845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29845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29845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29845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29845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29845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29845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b="0" i="0" sz="11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2" name="Google Shape;52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58" name="Google Shape;58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4" name="Google Shape;64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0" name="Google Shape;70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5" name="Shape 7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" name="Google Shape;76;p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77" name="Google Shape;77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2" name="Shape 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Google Shape;83;p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84" name="Google Shape;84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0" name="Google Shape;90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96" name="Google Shape;96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2" name="Google Shape;102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1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8" name="Google Shape;108;p1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14" name="Google Shape;114;p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0" name="Google Shape;120;p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26" name="Google Shape;126;p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0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32" name="Google Shape;132;p1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8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Google Shape;139;p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0" name="Google Shape;140;p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1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48" name="Google Shape;148;p1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1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55" name="Google Shape;155;p1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2" name="Google Shape;162;p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69" name="Google Shape;169;p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2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76" name="Google Shape;176;p2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9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1" name="Google Shape;181;p2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6" name="Shape 1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7" name="Google Shape;187;p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88" name="Google Shape;188;p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3" name="Shape 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Google Shape;194;p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5" name="Google Shape;195;p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5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5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26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5" name="Google Shape;15;p2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27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8" name="Google Shape;18;p2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28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1" name="Google Shape;21;p28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2" name="Google Shape;22;p2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29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5" name="Google Shape;25;p29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6" name="Google Shape;26;p29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7" name="Google Shape;27;p2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30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30" name="Google Shape;30;p3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31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3" name="Google Shape;33;p31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3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32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37" name="Google Shape;37;p32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32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32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3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33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3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34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34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3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3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2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b="0" i="0" sz="2800" u="none" cap="none" strike="noStrik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7" name="Google Shape;7;p2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marR="0" rtl="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Arial"/>
              <a:buChar char="●"/>
              <a:defRPr b="0" i="0" sz="18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-317500" lvl="1" marL="914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-317500" lvl="2" marL="1371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-317500" lvl="3" marL="18288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-317500" lvl="4" marL="22860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-317500" lvl="5" marL="27432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-317500" lvl="6" marL="32004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●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-317500" lvl="7" marL="3657600" marR="0" rtl="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Arial"/>
              <a:buChar char="○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-317500" lvl="8" marL="4114800" marR="0" rtl="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Arial"/>
              <a:buChar char="■"/>
              <a:defRPr b="0" i="0" sz="14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8" name="Google Shape;8;p2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000"/>
              <a:buFont typeface="Arial"/>
              <a:buNone/>
              <a:defRPr b="0" i="0" sz="1000" u="none" cap="none" strike="noStrik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2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23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3.png"/><Relationship Id="rId4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3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5.pn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25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5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5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5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2.png"/><Relationship Id="rId4" Type="http://schemas.openxmlformats.org/officeDocument/2006/relationships/image" Target="../media/image28.png"/><Relationship Id="rId5" Type="http://schemas.openxmlformats.org/officeDocument/2006/relationships/image" Target="../media/image17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.png"/><Relationship Id="rId4" Type="http://schemas.openxmlformats.org/officeDocument/2006/relationships/image" Target="../media/image28.png"/><Relationship Id="rId5" Type="http://schemas.openxmlformats.org/officeDocument/2006/relationships/image" Target="../media/image17.pn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8.png"/><Relationship Id="rId4" Type="http://schemas.openxmlformats.org/officeDocument/2006/relationships/image" Target="../media/image19.pn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0.png"/><Relationship Id="rId4" Type="http://schemas.openxmlformats.org/officeDocument/2006/relationships/image" Target="../media/image29.pn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0.png"/><Relationship Id="rId4" Type="http://schemas.openxmlformats.org/officeDocument/2006/relationships/image" Target="../media/image29.pn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24.png"/><Relationship Id="rId4" Type="http://schemas.openxmlformats.org/officeDocument/2006/relationships/image" Target="../media/image32.png"/></Relationships>
</file>

<file path=ppt/slides/_rels/slide2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2.xml"/><Relationship Id="rId3" Type="http://schemas.openxmlformats.org/officeDocument/2006/relationships/image" Target="../media/image24.png"/><Relationship Id="rId4" Type="http://schemas.openxmlformats.org/officeDocument/2006/relationships/image" Target="../media/image32.png"/></Relationships>
</file>

<file path=ppt/slides/_rels/slide2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4.png"/><Relationship Id="rId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5200"/>
              <a:buNone/>
            </a:pPr>
            <a:r>
              <a:rPr lang="en"/>
              <a:t>Can or can’t?</a:t>
            </a:r>
            <a:endParaRPr/>
          </a:p>
        </p:txBody>
      </p:sp>
      <p:sp>
        <p:nvSpPr>
          <p:cNvPr id="55" name="Google Shape;55;p1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/>
              <a:t>Write a sentence with your answer.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/>
              <a:t>1 point for a correct answer</a:t>
            </a:r>
            <a:endParaRPr/>
          </a:p>
          <a:p>
            <a:pPr indent="0" lvl="0" marL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</a:pPr>
            <a:r>
              <a:rPr lang="en"/>
              <a:t>1 point for a good sentence</a:t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9" name="Shape 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Google Shape;60;p2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a person sneeze with their eyes open?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Yes they can. or  No they can’t.</a:t>
            </a:r>
            <a:endParaRPr sz="3600"/>
          </a:p>
        </p:txBody>
      </p:sp>
      <p:pic>
        <p:nvPicPr>
          <p:cNvPr id="61" name="Google Shape;61;p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61500" y="745675"/>
            <a:ext cx="2895600" cy="1581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3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a person sneeze with their eyes open?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Yes they can. or  </a:t>
            </a:r>
            <a:r>
              <a:rPr lang="en" sz="3600">
                <a:solidFill>
                  <a:srgbClr val="FF0000"/>
                </a:solidFill>
              </a:rPr>
              <a:t>No they can’t</a:t>
            </a:r>
            <a:r>
              <a:rPr lang="en" sz="3600"/>
              <a:t>.</a:t>
            </a:r>
            <a:endParaRPr sz="3600"/>
          </a:p>
        </p:txBody>
      </p:sp>
      <p:pic>
        <p:nvPicPr>
          <p:cNvPr id="67" name="Google Shape;67;p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61500" y="745675"/>
            <a:ext cx="2895600" cy="15811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4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a baboon kill a leopard?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73" name="Google Shape;73;p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04800" y="744150"/>
            <a:ext cx="2647950" cy="1724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74" name="Google Shape;74;p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19088" y="2797875"/>
            <a:ext cx="2619375" cy="174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5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a baboon kill a leopard?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>
                <a:solidFill>
                  <a:srgbClr val="FF0000"/>
                </a:solidFill>
              </a:rPr>
              <a:t>Yes, it can.</a:t>
            </a:r>
            <a:endParaRPr sz="36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80" name="Google Shape;80;p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304800" y="744150"/>
            <a:ext cx="2647950" cy="1724025"/>
          </a:xfrm>
          <a:prstGeom prst="rect">
            <a:avLst/>
          </a:prstGeom>
          <a:noFill/>
          <a:ln>
            <a:noFill/>
          </a:ln>
        </p:spPr>
      </p:pic>
      <p:pic>
        <p:nvPicPr>
          <p:cNvPr id="81" name="Google Shape;81;p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319088" y="2797875"/>
            <a:ext cx="2619375" cy="17430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6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a baby in the womb hear sounds?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87" name="Google Shape;87;p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23425" y="1210700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7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a baby in the womb hear sounds?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>
                <a:solidFill>
                  <a:srgbClr val="FF0000"/>
                </a:solidFill>
              </a:rPr>
              <a:t>Yes it can.</a:t>
            </a:r>
            <a:endParaRPr sz="36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93" name="Google Shape;93;p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623425" y="1210700"/>
            <a:ext cx="2143125" cy="21431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8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the Nile river freeze?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99" name="Google Shape;99;p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81350" y="1506550"/>
            <a:ext cx="3381375" cy="1352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9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the Nile river freeze?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>
                <a:solidFill>
                  <a:srgbClr val="FF0000"/>
                </a:solidFill>
              </a:rPr>
              <a:t>Yes it can.</a:t>
            </a:r>
            <a:endParaRPr sz="36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105" name="Google Shape;105;p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4724450" y="152400"/>
            <a:ext cx="3381375" cy="13525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9" name="Shape 1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Google Shape;110;p10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the sun go around the earth?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111" name="Google Shape;111;p1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99975" y="1176525"/>
            <a:ext cx="2800350" cy="1628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11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the sun go around the earth?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>
                <a:solidFill>
                  <a:srgbClr val="FF0000"/>
                </a:solidFill>
              </a:rPr>
              <a:t>No it can’t.</a:t>
            </a:r>
            <a:endParaRPr sz="36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117" name="Google Shape;117;p1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099975" y="1176525"/>
            <a:ext cx="2800350" cy="1628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12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a rabbit walk?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123" name="Google Shape;123;p1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05500" y="1040000"/>
            <a:ext cx="1914525" cy="2390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13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a rabbit walk?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>
                <a:solidFill>
                  <a:srgbClr val="FF0000"/>
                </a:solidFill>
              </a:rPr>
              <a:t>No it can’t.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129" name="Google Shape;129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805500" y="1040000"/>
            <a:ext cx="1914525" cy="2390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3" name="Shape 1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Google Shape;134;p14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flies live in Alaska?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135" name="Google Shape;135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01375" y="186550"/>
            <a:ext cx="261937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6" name="Google Shape;136;p14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72050" y="1378650"/>
            <a:ext cx="2381250" cy="1666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37" name="Google Shape;137;p14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485550" y="3216963"/>
            <a:ext cx="3448050" cy="1323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15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flies live in Alaska?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>
                <a:solidFill>
                  <a:srgbClr val="FF0000"/>
                </a:solidFill>
              </a:rPr>
              <a:t>Yes they can.</a:t>
            </a:r>
            <a:endParaRPr sz="36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143" name="Google Shape;143;p1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101375" y="186550"/>
            <a:ext cx="261937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4" name="Google Shape;144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4572050" y="1378650"/>
            <a:ext cx="2381250" cy="16668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45" name="Google Shape;145;p15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5485550" y="3216963"/>
            <a:ext cx="3448050" cy="13239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16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a cobra’s bite kill an elephant?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151" name="Google Shape;151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07200" y="828675"/>
            <a:ext cx="261937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16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36525" y="2985875"/>
            <a:ext cx="2266950" cy="2019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17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a cobra’s bite kill an elephant?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>
                <a:solidFill>
                  <a:srgbClr val="FF0000"/>
                </a:solidFill>
              </a:rPr>
              <a:t>Yes it can.</a:t>
            </a:r>
            <a:endParaRPr sz="36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158" name="Google Shape;158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407200" y="828675"/>
            <a:ext cx="261937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9" name="Google Shape;159;p1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236525" y="2985875"/>
            <a:ext cx="2266950" cy="2019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18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identical twins have matching fingerprints?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165" name="Google Shape;165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82025" y="960325"/>
            <a:ext cx="261937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6" name="Google Shape;166;p1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77925" y="2965125"/>
            <a:ext cx="2387733" cy="1668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19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Can identical twins have matching fingerprints?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>
                <a:solidFill>
                  <a:srgbClr val="FF0000"/>
                </a:solidFill>
              </a:rPr>
              <a:t>No, they can’t.</a:t>
            </a:r>
            <a:endParaRPr sz="36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172" name="Google Shape;172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282025" y="960325"/>
            <a:ext cx="2619375" cy="17430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3" name="Google Shape;173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577925" y="2965125"/>
            <a:ext cx="2387733" cy="16687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0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/>
              <a:t>BONUS!!!!!</a:t>
            </a:r>
            <a:endParaRPr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2" name="Shape 1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3" name="Google Shape;183;p21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Could George Washington ride on a train?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184" name="Google Shape;184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32375" y="630350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85" name="Google Shape;185;p21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07225" y="2925875"/>
            <a:ext cx="2065225" cy="2065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9" name="Shape 1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Google Shape;190;p22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Could George Washington ride on a train?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>
                <a:solidFill>
                  <a:srgbClr val="FF0000"/>
                </a:solidFill>
              </a:rPr>
              <a:t>No he couldn’t.</a:t>
            </a:r>
            <a:endParaRPr sz="36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191" name="Google Shape;191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32375" y="630350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2" name="Google Shape;192;p22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07225" y="2925875"/>
            <a:ext cx="2065225" cy="2065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6" name="Shape 1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Google Shape;197;p23"/>
          <p:cNvSpPr txBox="1"/>
          <p:nvPr>
            <p:ph type="title"/>
          </p:nvPr>
        </p:nvSpPr>
        <p:spPr>
          <a:xfrm>
            <a:off x="490250" y="450150"/>
            <a:ext cx="4081800" cy="40908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/>
              <a:t>Could George Washington ride on a train?</a:t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rPr lang="en" sz="3600">
                <a:solidFill>
                  <a:srgbClr val="FF0000"/>
                </a:solidFill>
              </a:rPr>
              <a:t>No he couldn’t.</a:t>
            </a:r>
            <a:endParaRPr sz="3600">
              <a:solidFill>
                <a:srgbClr val="FF0000"/>
              </a:solidFill>
            </a:endParaRPr>
          </a:p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</a:pPr>
            <a:r>
              <a:t/>
            </a:r>
            <a:endParaRPr sz="3600"/>
          </a:p>
        </p:txBody>
      </p:sp>
      <p:pic>
        <p:nvPicPr>
          <p:cNvPr id="198" name="Google Shape;198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5532375" y="630350"/>
            <a:ext cx="2143125" cy="21431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99" name="Google Shape;199;p23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5407225" y="2925875"/>
            <a:ext cx="2065225" cy="2065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FFAB40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