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459600" y="174150"/>
            <a:ext cx="3294300" cy="2746800"/>
          </a:xfrm>
          <a:prstGeom prst="star10">
            <a:avLst>
              <a:gd fmla="val 42533" name="adj"/>
              <a:gd fmla="val 105146" name="hf"/>
            </a:avLst>
          </a:prstGeom>
          <a:solidFill>
            <a:schemeClr val="lt1"/>
          </a:solidFill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/>
        </p:nvSpPr>
        <p:spPr>
          <a:xfrm>
            <a:off x="899400" y="1960325"/>
            <a:ext cx="2414700" cy="72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Phonics Detective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56" name="Google Shape;56;p13" title="magnifying-glass-yellow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90225" y="1064188"/>
            <a:ext cx="502924" cy="966724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1527800" y="1134625"/>
            <a:ext cx="1974900" cy="63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Name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