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62594-E999-4F00-B10D-3228AF7D6F3E}" type="datetimeFigureOut">
              <a:rPr lang="en-US"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6CA4C-B1E4-4823-9FA7-BAF00E4FF4E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49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37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58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3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59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17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5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96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6CA4C-B1E4-4823-9FA7-BAF00E4FF4ED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uJUq58VQXQ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v9-InvDwMw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zZVrsZp7Oc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XYl5NrHPb4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kM_LXUCMeA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9_vhYpR9xo" TargetMode="Externa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yU0P6iqyw4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 musical </a:t>
            </a:r>
            <a:r>
              <a:rPr lang="en-US" dirty="0" err="1"/>
              <a:t>AutoBiography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my life story in music</a:t>
            </a:r>
          </a:p>
        </p:txBody>
      </p:sp>
    </p:spTree>
    <p:extLst>
      <p:ext uri="{BB962C8B-B14F-4D97-AF65-F5344CB8AC3E}">
        <p14:creationId xmlns:p14="http://schemas.microsoft.com/office/powerpoint/2010/main" val="252659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Born in the </a:t>
            </a:r>
            <a:r>
              <a:rPr lang="en-US" dirty="0" err="1"/>
              <a:t>U.s.a.</a:t>
            </a:r>
            <a:r>
              <a:rPr lang="en-US" dirty="0"/>
              <a:t>, </a:t>
            </a:r>
            <a:r>
              <a:rPr lang="en-US" sz="2800" dirty="0" err="1"/>
              <a:t>bruce</a:t>
            </a:r>
            <a:r>
              <a:rPr lang="en-US" sz="2800" dirty="0"/>
              <a:t> Springsteen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65513" y="2679700"/>
            <a:ext cx="4572000" cy="2571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163" y="2679700"/>
            <a:ext cx="2743200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/>
              <a:t>In 1980, I was born in a small town in North Dakota, U.S.A. </a:t>
            </a:r>
          </a:p>
        </p:txBody>
      </p:sp>
    </p:spTree>
    <p:extLst>
      <p:ext uri="{BB962C8B-B14F-4D97-AF65-F5344CB8AC3E}">
        <p14:creationId xmlns:p14="http://schemas.microsoft.com/office/powerpoint/2010/main" val="224227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road again, </a:t>
            </a:r>
            <a:r>
              <a:rPr lang="en-US" sz="2800" dirty="0" err="1"/>
              <a:t>WIllie</a:t>
            </a:r>
            <a:r>
              <a:rPr lang="en-US" sz="2800" dirty="0"/>
              <a:t> Nelson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65513" y="2679700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903" y="2679700"/>
            <a:ext cx="2985585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/>
              <a:t>In 1988, my family moved to Denver, Colorado. I spent most of my life there.</a:t>
            </a:r>
          </a:p>
        </p:txBody>
      </p:sp>
    </p:spTree>
    <p:extLst>
      <p:ext uri="{BB962C8B-B14F-4D97-AF65-F5344CB8AC3E}">
        <p14:creationId xmlns:p14="http://schemas.microsoft.com/office/powerpoint/2010/main" val="58433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Blitzkrieg pop, </a:t>
            </a:r>
            <a:r>
              <a:rPr lang="en-US" sz="2800" dirty="0"/>
              <a:t>the ramones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65513" y="2679700"/>
            <a:ext cx="4572000" cy="2571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3328" y="2679700"/>
            <a:ext cx="2743200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/>
              <a:t>In high school, I became interested in playing guitar and punk rock music.</a:t>
            </a:r>
          </a:p>
        </p:txBody>
      </p:sp>
    </p:spTree>
    <p:extLst>
      <p:ext uri="{BB962C8B-B14F-4D97-AF65-F5344CB8AC3E}">
        <p14:creationId xmlns:p14="http://schemas.microsoft.com/office/powerpoint/2010/main" val="426868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down a dream, </a:t>
            </a:r>
            <a:r>
              <a:rPr lang="en-US" sz="2800" dirty="0" err="1"/>
              <a:t>tom</a:t>
            </a:r>
            <a:r>
              <a:rPr lang="en-US" sz="2800" dirty="0"/>
              <a:t> petty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1209" y="2679700"/>
            <a:ext cx="2743200" cy="175432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/>
              <a:t>In 2007, I chose to follow my dream of traveling the world. I quit my job, left the United States and began teaching English in Costa Rica.</a:t>
            </a:r>
          </a:p>
        </p:txBody>
      </p:sp>
      <p:pic>
        <p:nvPicPr>
          <p:cNvPr id="3" name="dXYl5NrHPb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65095" y="2679700"/>
            <a:ext cx="4572836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8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Arirang, </a:t>
            </a:r>
            <a:r>
              <a:rPr lang="en-US" sz="2800" dirty="0"/>
              <a:t>Korean folk song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65513" y="2679700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658" y="2679700"/>
            <a:ext cx="2743200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/>
              <a:t>In 2009, I moved to South Korea to continue teaching English.</a:t>
            </a:r>
          </a:p>
        </p:txBody>
      </p:sp>
    </p:spTree>
    <p:extLst>
      <p:ext uri="{BB962C8B-B14F-4D97-AF65-F5344CB8AC3E}">
        <p14:creationId xmlns:p14="http://schemas.microsoft.com/office/powerpoint/2010/main" val="317064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you need is love, </a:t>
            </a:r>
            <a:r>
              <a:rPr lang="en-US" sz="2800" dirty="0"/>
              <a:t>the beatles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65513" y="2679700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97" y="2679700"/>
            <a:ext cx="2743200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/>
              <a:t>In 2012, I married an amazing woman and the love of my life.</a:t>
            </a:r>
          </a:p>
        </p:txBody>
      </p:sp>
    </p:spTree>
    <p:extLst>
      <p:ext uri="{BB962C8B-B14F-4D97-AF65-F5344CB8AC3E}">
        <p14:creationId xmlns:p14="http://schemas.microsoft.com/office/powerpoint/2010/main" val="4289947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 your children, </a:t>
            </a:r>
            <a:r>
              <a:rPr lang="en-US" sz="2800" dirty="0" err="1"/>
              <a:t>crosby</a:t>
            </a:r>
            <a:r>
              <a:rPr lang="en-US" sz="2800" dirty="0"/>
              <a:t>, stills, </a:t>
            </a:r>
            <a:r>
              <a:rPr lang="en-US" sz="2800" dirty="0" err="1"/>
              <a:t>nash</a:t>
            </a:r>
            <a:r>
              <a:rPr lang="en-US" sz="2800" dirty="0"/>
              <a:t> and young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65513" y="2679700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732" y="2679700"/>
            <a:ext cx="2743200" cy="64633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/>
              <a:t>In 2014, my beautiful daughter was born.</a:t>
            </a:r>
          </a:p>
        </p:txBody>
      </p:sp>
    </p:spTree>
    <p:extLst>
      <p:ext uri="{BB962C8B-B14F-4D97-AF65-F5344CB8AC3E}">
        <p14:creationId xmlns:p14="http://schemas.microsoft.com/office/powerpoint/2010/main" val="2448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14</TotalTime>
  <Words>192</Words>
  <Application>Microsoft Office PowerPoint</Application>
  <PresentationFormat>Widescreen</PresentationFormat>
  <Paragraphs>24</Paragraphs>
  <Slides>8</Slides>
  <Notes>8</Notes>
  <HiddenSlides>0</HiddenSlides>
  <MMClips>7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My musical AutoBiography</vt:lpstr>
      <vt:lpstr>Born in the U.s.a., bruce Springsteen</vt:lpstr>
      <vt:lpstr>On the road again, WIllie Nelson</vt:lpstr>
      <vt:lpstr>Blitzkrieg pop, the ramones</vt:lpstr>
      <vt:lpstr>Running down a dream, tom petty</vt:lpstr>
      <vt:lpstr>Arirang, Korean folk song</vt:lpstr>
      <vt:lpstr>All you need is love, the beatles</vt:lpstr>
      <vt:lpstr>Teach your children, crosby, stills, nash and young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Nate</dc:creator>
  <cp:lastModifiedBy>Nate</cp:lastModifiedBy>
  <cp:revision>6</cp:revision>
  <dcterms:created xsi:type="dcterms:W3CDTF">2014-09-12T02:08:24Z</dcterms:created>
  <dcterms:modified xsi:type="dcterms:W3CDTF">2017-05-01T02:27:33Z</dcterms:modified>
</cp:coreProperties>
</file>