
<file path=[Content_Types].xml><?xml version="1.0" encoding="utf-8"?>
<Types xmlns="http://schemas.openxmlformats.org/package/2006/content-types"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464850" y="1904700"/>
            <a:ext cx="2485800" cy="32388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Literal meaning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464850" y="305600"/>
            <a:ext cx="8145600" cy="6993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Sentence from the text: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3294750" y="1904700"/>
            <a:ext cx="2485800" cy="32388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Figurative </a:t>
            </a:r>
            <a:r>
              <a:rPr lang="en" sz="1800">
                <a:solidFill>
                  <a:schemeClr val="dk2"/>
                </a:solidFill>
              </a:rPr>
              <a:t>meaning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6124650" y="1904700"/>
            <a:ext cx="2485800" cy="32388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Effect</a:t>
            </a:r>
            <a:r>
              <a:rPr lang="en" sz="1800">
                <a:solidFill>
                  <a:schemeClr val="dk2"/>
                </a:solidFill>
              </a:rPr>
              <a:t> on the reader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464850" y="1004900"/>
            <a:ext cx="8145600" cy="6993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This is an example of __________. (metaphor, simile, personification, etc.)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