
<file path=[Content_Types].xml><?xml version="1.0" encoding="utf-8"?>
<Types xmlns="http://schemas.openxmlformats.org/package/2006/content-types"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560350"/>
            <a:ext cx="8520600" cy="469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Moving Story Builders</a:t>
            </a:r>
            <a:endParaRPr sz="3600"/>
          </a:p>
        </p:txBody>
      </p:sp>
      <p:sp>
        <p:nvSpPr>
          <p:cNvPr id="55" name="Google Shape;55;p13"/>
          <p:cNvSpPr txBox="1"/>
          <p:nvPr/>
        </p:nvSpPr>
        <p:spPr>
          <a:xfrm>
            <a:off x="311700" y="1511425"/>
            <a:ext cx="2300100" cy="27771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</a:rPr>
              <a:t>NOUNS</a:t>
            </a:r>
            <a:endParaRPr b="1"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d</a:t>
            </a:r>
            <a:r>
              <a:rPr lang="en" sz="1800">
                <a:solidFill>
                  <a:schemeClr val="dk1"/>
                </a:solidFill>
              </a:rPr>
              <a:t>og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c</a:t>
            </a:r>
            <a:r>
              <a:rPr lang="en" sz="1800">
                <a:solidFill>
                  <a:schemeClr val="dk1"/>
                </a:solidFill>
              </a:rPr>
              <a:t>ake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park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3007513" y="1511425"/>
            <a:ext cx="2300100" cy="27771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</a:rPr>
              <a:t>VERBS</a:t>
            </a:r>
            <a:endParaRPr b="1"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run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jump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sing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5703325" y="1511425"/>
            <a:ext cx="2300100" cy="27771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</a:rPr>
              <a:t>ADJECTIVES</a:t>
            </a:r>
            <a:endParaRPr b="1"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big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sweet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funny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