
<file path=[Content_Types].xml><?xml version="1.0" encoding="utf-8"?>
<Types xmlns="http://schemas.openxmlformats.org/package/2006/content-types"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744575"/>
            <a:ext cx="8520600" cy="264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Freeze Dance Rules</a:t>
            </a:r>
            <a:endParaRPr sz="4800"/>
          </a:p>
        </p:txBody>
      </p:sp>
      <p:sp>
        <p:nvSpPr>
          <p:cNvPr id="55" name="Google Shape;55;p13"/>
          <p:cNvSpPr txBox="1"/>
          <p:nvPr/>
        </p:nvSpPr>
        <p:spPr>
          <a:xfrm>
            <a:off x="639125" y="1296200"/>
            <a:ext cx="6947700" cy="25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38761D"/>
                </a:solidFill>
              </a:rPr>
              <a:t>Dance when the music plays.</a:t>
            </a:r>
            <a:endParaRPr sz="3000"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CC0000"/>
                </a:solidFill>
              </a:rPr>
              <a:t>Freeze when the music stops.</a:t>
            </a:r>
            <a:endParaRPr sz="3000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>
              <a:solidFill>
                <a:srgbClr val="CC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FF"/>
                </a:solidFill>
              </a:rPr>
              <a:t>Follow the action on the card.</a:t>
            </a:r>
            <a:endParaRPr sz="3000"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3000"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000">
                <a:solidFill>
                  <a:srgbClr val="9900FF"/>
                </a:solidFill>
              </a:rPr>
              <a:t>Take turns being the leader.</a:t>
            </a:r>
            <a:endParaRPr sz="3000">
              <a:solidFill>
                <a:srgbClr val="99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