
<file path=[Content_Types].xml><?xml version="1.0" encoding="utf-8"?>
<Types xmlns="http://schemas.openxmlformats.org/package/2006/content-types"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217225" y="389575"/>
            <a:ext cx="4263900" cy="43626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5" name="Google Shape;55;p13"/>
          <p:cNvCxnSpPr/>
          <p:nvPr/>
        </p:nvCxnSpPr>
        <p:spPr>
          <a:xfrm>
            <a:off x="4911900" y="766575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6" name="Google Shape;56;p13"/>
          <p:cNvCxnSpPr/>
          <p:nvPr/>
        </p:nvCxnSpPr>
        <p:spPr>
          <a:xfrm>
            <a:off x="4911900" y="1170325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7" name="Google Shape;57;p13"/>
          <p:cNvCxnSpPr/>
          <p:nvPr/>
        </p:nvCxnSpPr>
        <p:spPr>
          <a:xfrm>
            <a:off x="4911900" y="1618950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8" name="Google Shape;58;p13"/>
          <p:cNvCxnSpPr/>
          <p:nvPr/>
        </p:nvCxnSpPr>
        <p:spPr>
          <a:xfrm>
            <a:off x="4911900" y="2067575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9" name="Google Shape;59;p13"/>
          <p:cNvCxnSpPr/>
          <p:nvPr/>
        </p:nvCxnSpPr>
        <p:spPr>
          <a:xfrm>
            <a:off x="4911900" y="2471325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0" name="Google Shape;60;p13"/>
          <p:cNvCxnSpPr/>
          <p:nvPr/>
        </p:nvCxnSpPr>
        <p:spPr>
          <a:xfrm>
            <a:off x="4911900" y="2879550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1" name="Google Shape;61;p13"/>
          <p:cNvCxnSpPr/>
          <p:nvPr/>
        </p:nvCxnSpPr>
        <p:spPr>
          <a:xfrm>
            <a:off x="4911900" y="3287775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2" name="Google Shape;62;p13"/>
          <p:cNvCxnSpPr/>
          <p:nvPr/>
        </p:nvCxnSpPr>
        <p:spPr>
          <a:xfrm>
            <a:off x="4911900" y="3745375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3" name="Google Shape;63;p13"/>
          <p:cNvCxnSpPr/>
          <p:nvPr/>
        </p:nvCxnSpPr>
        <p:spPr>
          <a:xfrm>
            <a:off x="4911900" y="4140150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4" name="Google Shape;64;p13"/>
          <p:cNvCxnSpPr/>
          <p:nvPr/>
        </p:nvCxnSpPr>
        <p:spPr>
          <a:xfrm>
            <a:off x="4911900" y="4534925"/>
            <a:ext cx="3833100" cy="9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